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8" r:id="rId6"/>
    <p:sldId id="262" r:id="rId7"/>
    <p:sldId id="269" r:id="rId8"/>
    <p:sldId id="270" r:id="rId9"/>
    <p:sldId id="271" r:id="rId10"/>
    <p:sldId id="263" r:id="rId11"/>
    <p:sldId id="272" r:id="rId12"/>
    <p:sldId id="264" r:id="rId13"/>
    <p:sldId id="273" r:id="rId14"/>
    <p:sldId id="265" r:id="rId15"/>
    <p:sldId id="266" r:id="rId16"/>
    <p:sldId id="27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 jeong Jo" initials="sjJ" lastIdx="1" clrIdx="0">
    <p:extLst>
      <p:ext uri="{19B8F6BF-5375-455C-9EA6-DF929625EA0E}">
        <p15:presenceInfo xmlns:p15="http://schemas.microsoft.com/office/powerpoint/2012/main" userId="3d8b97928d2d06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8" autoAdjust="0"/>
    <p:restoredTop sz="94660"/>
  </p:normalViewPr>
  <p:slideViewPr>
    <p:cSldViewPr snapToGrid="0">
      <p:cViewPr varScale="1">
        <p:scale>
          <a:sx n="75" d="100"/>
          <a:sy n="75" d="100"/>
        </p:scale>
        <p:origin x="2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C3CD0-294A-4E4A-8231-242B8143EAF9}" type="datetimeFigureOut">
              <a:rPr lang="ko-KR" altLang="en-US" smtClean="0"/>
              <a:t>2017-08-29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299A2-42C6-4799-B43F-D3E2B0EE5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4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299A2-42C6-4799-B43F-D3E2B0EE57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11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CA814A-F7EC-409D-8BB3-FBC02A5C0CC3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99A4-3B4F-4528-8BB5-81ABB3D2E3DB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0B739-2FEB-4F54-AEF8-F842BFDEC4ED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FCC3E-1828-43D2-A248-6F50950923F6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F14A9C-CB47-454C-8EEC-E505C969B501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F379-0794-4050-BE02-B1DE8693BE39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7B596-28C8-45CE-9845-C7A2650E98D1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3F3C5-99AE-437E-AF2F-A80C820A967E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67B6F-8B4A-4F11-8FE6-B5BF709C4B3C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56A24C-5917-45AD-A6FF-0DADE7ABF874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C7B34C-43A6-4FE1-B544-9ED60016E3B2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358AB84-127E-491E-BBEE-BD9421759A73}" type="datetime1">
              <a:rPr lang="en-US" altLang="ko-KR" smtClean="0"/>
              <a:t>8/29/2017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EB5B0-5290-2442-B04A-5FFF6A779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858053"/>
            <a:ext cx="8361229" cy="2098226"/>
          </a:xfrm>
        </p:spPr>
        <p:txBody>
          <a:bodyPr/>
          <a:lstStyle/>
          <a:p>
            <a:r>
              <a:rPr lang="ko-KR" altLang="en-US" sz="6000" dirty="0"/>
              <a:t>유사 </a:t>
            </a:r>
            <a:r>
              <a:rPr lang="en-US" altLang="ko-KR" sz="6000" dirty="0"/>
              <a:t>application</a:t>
            </a:r>
            <a:r>
              <a:rPr lang="ko-KR" altLang="en-US" sz="6000" dirty="0"/>
              <a:t> 조사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96CB6B-9BF7-C34B-9CF2-855A400CC0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(7/14)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BA31CD-F1EF-45FB-8895-A63A9030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1B756-076C-4306-AF3E-80E2D59ED9A5}"/>
              </a:ext>
            </a:extLst>
          </p:cNvPr>
          <p:cNvSpPr txBox="1"/>
          <p:nvPr/>
        </p:nvSpPr>
        <p:spPr>
          <a:xfrm>
            <a:off x="1371600" y="1428750"/>
            <a:ext cx="1504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 Tap Souls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6D7FD6-1616-4E0D-98D6-97D47AB14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b="8889"/>
          <a:stretch/>
        </p:blipFill>
        <p:spPr>
          <a:xfrm>
            <a:off x="3034957" y="1428750"/>
            <a:ext cx="3336324" cy="5562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EB197C-1B38-4561-B358-9E2EB7884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 b="8889"/>
          <a:stretch/>
        </p:blipFill>
        <p:spPr>
          <a:xfrm>
            <a:off x="6663038" y="1424517"/>
            <a:ext cx="3336324" cy="5562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CE5D09-1F98-4977-BABB-78E6CD4E27EC}"/>
              </a:ext>
            </a:extLst>
          </p:cNvPr>
          <p:cNvSpPr txBox="1"/>
          <p:nvPr/>
        </p:nvSpPr>
        <p:spPr>
          <a:xfrm>
            <a:off x="10158076" y="1628805"/>
            <a:ext cx="1742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튜토리얼 존재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스토리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탭 형식의 </a:t>
            </a:r>
            <a:r>
              <a:rPr lang="en-US" altLang="ko-KR" dirty="0"/>
              <a:t>RPG.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55F9F6-42E9-4C17-BC64-BCA48844ED84}"/>
              </a:ext>
            </a:extLst>
          </p:cNvPr>
          <p:cNvSpPr/>
          <p:nvPr/>
        </p:nvSpPr>
        <p:spPr>
          <a:xfrm>
            <a:off x="6529995" y="2013131"/>
            <a:ext cx="3628082" cy="271126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38007D-2BCE-493C-B040-BD7A4C74F519}"/>
              </a:ext>
            </a:extLst>
          </p:cNvPr>
          <p:cNvSpPr txBox="1"/>
          <p:nvPr/>
        </p:nvSpPr>
        <p:spPr>
          <a:xfrm>
            <a:off x="10158076" y="307316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영역 터치로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A4617-95A9-4B1D-A49F-7789D9FF54CA}"/>
              </a:ext>
            </a:extLst>
          </p:cNvPr>
          <p:cNvSpPr txBox="1"/>
          <p:nvPr/>
        </p:nvSpPr>
        <p:spPr>
          <a:xfrm>
            <a:off x="11545669" y="40211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획득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E01106-FE7E-4662-948B-ABD5225EE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0" r="75885" b="84339"/>
          <a:stretch/>
        </p:blipFill>
        <p:spPr>
          <a:xfrm>
            <a:off x="10247090" y="3456050"/>
            <a:ext cx="1831817" cy="5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(8/14)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BA31CD-F1EF-45FB-8895-A63A9030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9535" y="6453387"/>
            <a:ext cx="1596292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1B756-076C-4306-AF3E-80E2D59ED9A5}"/>
              </a:ext>
            </a:extLst>
          </p:cNvPr>
          <p:cNvSpPr txBox="1"/>
          <p:nvPr/>
        </p:nvSpPr>
        <p:spPr>
          <a:xfrm>
            <a:off x="1371600" y="1428750"/>
            <a:ext cx="1504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 Tap Souls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38007D-2BCE-493C-B040-BD7A4C74F519}"/>
              </a:ext>
            </a:extLst>
          </p:cNvPr>
          <p:cNvSpPr txBox="1"/>
          <p:nvPr/>
        </p:nvSpPr>
        <p:spPr>
          <a:xfrm>
            <a:off x="12276667" y="26329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영역 터치로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A4617-95A9-4B1D-A49F-7789D9FF54CA}"/>
              </a:ext>
            </a:extLst>
          </p:cNvPr>
          <p:cNvSpPr txBox="1"/>
          <p:nvPr/>
        </p:nvSpPr>
        <p:spPr>
          <a:xfrm>
            <a:off x="13664260" y="35808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획득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E01106-FE7E-4662-948B-ABD5225EE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0" r="75885" b="84339"/>
          <a:stretch/>
        </p:blipFill>
        <p:spPr>
          <a:xfrm>
            <a:off x="12365681" y="3015784"/>
            <a:ext cx="1831817" cy="507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67CE22-DFB2-4833-87DE-4470D735B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53" b="5900"/>
          <a:stretch/>
        </p:blipFill>
        <p:spPr>
          <a:xfrm>
            <a:off x="4633720" y="1828860"/>
            <a:ext cx="3336324" cy="5640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3C3808-DC8E-41AB-BE2D-950B57938F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3" b="5900"/>
          <a:stretch/>
        </p:blipFill>
        <p:spPr>
          <a:xfrm>
            <a:off x="8207104" y="1828860"/>
            <a:ext cx="3336324" cy="56405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F35740-929B-4714-8636-857D35F37B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478" b="7275"/>
          <a:stretch/>
        </p:blipFill>
        <p:spPr>
          <a:xfrm>
            <a:off x="1042611" y="1828860"/>
            <a:ext cx="3336324" cy="5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8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(9/14)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D3D60E-901E-44C8-A22B-01D5946B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0AFC9-20FC-4962-8D95-3D698536AC62}"/>
              </a:ext>
            </a:extLst>
          </p:cNvPr>
          <p:cNvSpPr txBox="1"/>
          <p:nvPr/>
        </p:nvSpPr>
        <p:spPr>
          <a:xfrm>
            <a:off x="1371600" y="1428750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4. </a:t>
            </a:r>
            <a:r>
              <a:rPr lang="ko-KR" altLang="en-US" sz="2000" b="1" dirty="0" err="1"/>
              <a:t>어비스리움</a:t>
            </a:r>
            <a:endParaRPr lang="ko-KR" altLang="en-US" sz="2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1CB9ED-0D7B-4F94-AAE2-E51F9FEAB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6" b="7439"/>
          <a:stretch/>
        </p:blipFill>
        <p:spPr>
          <a:xfrm>
            <a:off x="4282065" y="1027043"/>
            <a:ext cx="3336324" cy="58309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BDFCCB-DEDD-4D38-AF8A-0CE1B8B667A3}"/>
              </a:ext>
            </a:extLst>
          </p:cNvPr>
          <p:cNvSpPr/>
          <p:nvPr/>
        </p:nvSpPr>
        <p:spPr>
          <a:xfrm>
            <a:off x="4089401" y="1272208"/>
            <a:ext cx="3640666" cy="500932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F9D87-F984-400C-ADDE-C46BAF48A3AC}"/>
              </a:ext>
            </a:extLst>
          </p:cNvPr>
          <p:cNvSpPr txBox="1"/>
          <p:nvPr/>
        </p:nvSpPr>
        <p:spPr>
          <a:xfrm>
            <a:off x="7821104" y="35534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영역 터치로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ADC3C7-CC31-4BB8-99D9-EE7ADA0AE0D1}"/>
              </a:ext>
            </a:extLst>
          </p:cNvPr>
          <p:cNvSpPr txBox="1"/>
          <p:nvPr/>
        </p:nvSpPr>
        <p:spPr>
          <a:xfrm>
            <a:off x="11198272" y="35534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획득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EF1911-9D24-48B8-86AC-767D37D3E120}"/>
              </a:ext>
            </a:extLst>
          </p:cNvPr>
          <p:cNvSpPr txBox="1"/>
          <p:nvPr/>
        </p:nvSpPr>
        <p:spPr>
          <a:xfrm>
            <a:off x="7882238" y="1778765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튜토리얼 존재</a:t>
            </a:r>
            <a:r>
              <a:rPr lang="en-US" altLang="ko-KR" dirty="0"/>
              <a:t>. </a:t>
            </a:r>
            <a:r>
              <a:rPr lang="ko-KR" altLang="en-US" dirty="0"/>
              <a:t>간단한 스토리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탭 형식의 돌 키우기</a:t>
            </a:r>
            <a:r>
              <a:rPr lang="en-US" altLang="ko-KR" dirty="0"/>
              <a:t>, </a:t>
            </a:r>
            <a:r>
              <a:rPr lang="ko-KR" altLang="en-US" dirty="0"/>
              <a:t>물고기 수집 게임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17D659-8193-4E85-B3A4-6B247A82146B}"/>
              </a:ext>
            </a:extLst>
          </p:cNvPr>
          <p:cNvSpPr txBox="1"/>
          <p:nvPr/>
        </p:nvSpPr>
        <p:spPr>
          <a:xfrm>
            <a:off x="7916043" y="4450917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방치로 주는 점수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물고기</a:t>
            </a:r>
            <a:r>
              <a:rPr lang="en-US" altLang="ko-KR" dirty="0"/>
              <a:t>, </a:t>
            </a:r>
            <a:r>
              <a:rPr lang="ko-KR" altLang="en-US" dirty="0"/>
              <a:t>산호가 주는 점수 존재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4CEFB01-F7F7-40BF-B7B2-01125EFE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2" t="88591" r="75383" b="8662"/>
          <a:stretch/>
        </p:blipFill>
        <p:spPr>
          <a:xfrm>
            <a:off x="9219911" y="3432368"/>
            <a:ext cx="1863247" cy="49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(10/14)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D3D60E-901E-44C8-A22B-01D5946B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0AFC9-20FC-4962-8D95-3D698536AC62}"/>
              </a:ext>
            </a:extLst>
          </p:cNvPr>
          <p:cNvSpPr txBox="1"/>
          <p:nvPr/>
        </p:nvSpPr>
        <p:spPr>
          <a:xfrm>
            <a:off x="1371600" y="1428750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4. </a:t>
            </a:r>
            <a:r>
              <a:rPr lang="ko-KR" altLang="en-US" sz="2000" b="1" dirty="0" err="1"/>
              <a:t>어비스리움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ABBAD9-4E5E-437A-A1F2-B1E6A920F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52" b="7633"/>
          <a:stretch/>
        </p:blipFill>
        <p:spPr>
          <a:xfrm>
            <a:off x="719609" y="1792263"/>
            <a:ext cx="4119039" cy="35912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4EE4AA-9B45-462D-841D-1FE4B564E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01" b="7633"/>
          <a:stretch/>
        </p:blipFill>
        <p:spPr>
          <a:xfrm>
            <a:off x="7677307" y="1428750"/>
            <a:ext cx="4426924" cy="35912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EE4B10-1781-45CF-ADD3-21EEBD846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52" b="7633"/>
          <a:stretch/>
        </p:blipFill>
        <p:spPr>
          <a:xfrm>
            <a:off x="4636371" y="3278163"/>
            <a:ext cx="4119037" cy="35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9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(11/14)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823775-BBFC-4983-96CA-0FBB2D65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37261-F5E7-43DD-B829-11F036FC6843}"/>
              </a:ext>
            </a:extLst>
          </p:cNvPr>
          <p:cNvSpPr txBox="1"/>
          <p:nvPr/>
        </p:nvSpPr>
        <p:spPr>
          <a:xfrm>
            <a:off x="1371600" y="1428750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5. </a:t>
            </a:r>
            <a:r>
              <a:rPr lang="ko-KR" altLang="en-US" sz="2000" b="1" dirty="0" err="1"/>
              <a:t>세계수</a:t>
            </a:r>
            <a:r>
              <a:rPr lang="ko-KR" altLang="en-US" sz="2000" b="1" dirty="0"/>
              <a:t> 키우기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1AEC1-F5ED-481A-9473-B98D6B1E4396}"/>
              </a:ext>
            </a:extLst>
          </p:cNvPr>
          <p:cNvSpPr txBox="1"/>
          <p:nvPr/>
        </p:nvSpPr>
        <p:spPr>
          <a:xfrm>
            <a:off x="4656400" y="3318388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다들 해 봤으니</a:t>
            </a:r>
            <a:r>
              <a:rPr lang="en-US" altLang="ko-KR" dirty="0"/>
              <a:t>+</a:t>
            </a:r>
            <a:r>
              <a:rPr lang="ko-KR" altLang="en-US" dirty="0"/>
              <a:t>급하니 넘김</a:t>
            </a:r>
          </a:p>
        </p:txBody>
      </p:sp>
    </p:spTree>
    <p:extLst>
      <p:ext uri="{BB962C8B-B14F-4D97-AF65-F5344CB8AC3E}">
        <p14:creationId xmlns:p14="http://schemas.microsoft.com/office/powerpoint/2010/main" val="19859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(12/14)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77B54C-D470-45DD-8FF6-BBE80BAB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671C0-FEB7-43C3-8F30-939B5063B7F1}"/>
              </a:ext>
            </a:extLst>
          </p:cNvPr>
          <p:cNvSpPr txBox="1"/>
          <p:nvPr/>
        </p:nvSpPr>
        <p:spPr>
          <a:xfrm>
            <a:off x="1371600" y="1428750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6. </a:t>
            </a:r>
            <a:r>
              <a:rPr lang="ko-KR" altLang="en-US" sz="2000" b="1" dirty="0" err="1"/>
              <a:t>루티에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클리커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DD7CA4-CFA8-4B91-A4A6-33DE82941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4" b="7826"/>
          <a:stretch/>
        </p:blipFill>
        <p:spPr>
          <a:xfrm>
            <a:off x="4308569" y="1416505"/>
            <a:ext cx="3099396" cy="54414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D83D793-76D8-474E-B297-D4AB22CAE98D}"/>
              </a:ext>
            </a:extLst>
          </p:cNvPr>
          <p:cNvSpPr/>
          <p:nvPr/>
        </p:nvSpPr>
        <p:spPr>
          <a:xfrm>
            <a:off x="4850295" y="2171701"/>
            <a:ext cx="2054087" cy="36460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E2C61-498E-44C0-9149-6C780EF5CAFD}"/>
              </a:ext>
            </a:extLst>
          </p:cNvPr>
          <p:cNvSpPr txBox="1"/>
          <p:nvPr/>
        </p:nvSpPr>
        <p:spPr>
          <a:xfrm>
            <a:off x="7491027" y="3946358"/>
            <a:ext cx="2366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영역 터치</a:t>
            </a:r>
            <a:r>
              <a:rPr lang="en-US" altLang="ko-KR" dirty="0"/>
              <a:t>, </a:t>
            </a:r>
            <a:r>
              <a:rPr lang="ko-KR" altLang="en-US" dirty="0"/>
              <a:t>골드 얻음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화면의 몬스터 퇴치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19E12-FEEF-4154-8907-AA11AC14FC3F}"/>
              </a:ext>
            </a:extLst>
          </p:cNvPr>
          <p:cNvSpPr txBox="1"/>
          <p:nvPr/>
        </p:nvSpPr>
        <p:spPr>
          <a:xfrm>
            <a:off x="7552161" y="2171700"/>
            <a:ext cx="1685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튜토리얼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스토리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탭 형식의 </a:t>
            </a:r>
            <a:r>
              <a:rPr lang="en-US" altLang="ko-KR" dirty="0"/>
              <a:t>RPG</a:t>
            </a:r>
          </a:p>
        </p:txBody>
      </p:sp>
    </p:spTree>
    <p:extLst>
      <p:ext uri="{BB962C8B-B14F-4D97-AF65-F5344CB8AC3E}">
        <p14:creationId xmlns:p14="http://schemas.microsoft.com/office/powerpoint/2010/main" val="185487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(13/14)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D630CA-3A7F-4AA2-99C2-D428FA72D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41C21-1AA2-4DAD-9C66-668471E5A459}"/>
              </a:ext>
            </a:extLst>
          </p:cNvPr>
          <p:cNvSpPr txBox="1"/>
          <p:nvPr/>
        </p:nvSpPr>
        <p:spPr>
          <a:xfrm>
            <a:off x="1371600" y="1428750"/>
            <a:ext cx="1442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7. </a:t>
            </a:r>
            <a:r>
              <a:rPr lang="ko-KR" altLang="en-US" sz="2000" b="1" dirty="0"/>
              <a:t>표류소녀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31FA7-D7F1-4D25-98EE-13F7521453CF}"/>
              </a:ext>
            </a:extLst>
          </p:cNvPr>
          <p:cNvSpPr txBox="1"/>
          <p:nvPr/>
        </p:nvSpPr>
        <p:spPr>
          <a:xfrm>
            <a:off x="8286158" y="3946358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클릭으로 물고기 잡음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03224-B050-47AB-A805-8E8EC48A1DFF}"/>
              </a:ext>
            </a:extLst>
          </p:cNvPr>
          <p:cNvSpPr txBox="1"/>
          <p:nvPr/>
        </p:nvSpPr>
        <p:spPr>
          <a:xfrm>
            <a:off x="8347292" y="21717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튜토리얼</a:t>
            </a:r>
            <a:r>
              <a:rPr lang="en-US" altLang="ko-KR" dirty="0"/>
              <a:t>, </a:t>
            </a:r>
            <a:r>
              <a:rPr lang="ko-KR" altLang="en-US" dirty="0"/>
              <a:t>스토리</a:t>
            </a:r>
            <a:r>
              <a:rPr lang="en-US" altLang="ko-KR" dirty="0"/>
              <a:t>(</a:t>
            </a:r>
            <a:r>
              <a:rPr lang="ko-KR" altLang="en-US" dirty="0"/>
              <a:t>퀘스트 형식</a:t>
            </a:r>
            <a:r>
              <a:rPr lang="en-US" altLang="ko-KR" dirty="0"/>
              <a:t>) </a:t>
            </a:r>
            <a:r>
              <a:rPr lang="ko-KR" altLang="en-US" dirty="0"/>
              <a:t>존재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탭 형식의 소녀 키우기</a:t>
            </a:r>
            <a:r>
              <a:rPr lang="en-US" altLang="ko-KR" dirty="0"/>
              <a:t>, </a:t>
            </a:r>
            <a:r>
              <a:rPr lang="ko-KR" altLang="en-US" dirty="0"/>
              <a:t>옷 수집 게임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EA8387-2AEE-4B4D-94B2-AA2D52250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6" b="5900"/>
          <a:stretch/>
        </p:blipFill>
        <p:spPr>
          <a:xfrm>
            <a:off x="4592715" y="1335256"/>
            <a:ext cx="3076398" cy="55227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01585D-5097-4DB3-854E-C9969E7F4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65" t="82365" r="39720" b="8310"/>
          <a:stretch/>
        </p:blipFill>
        <p:spPr>
          <a:xfrm>
            <a:off x="9025471" y="4310862"/>
            <a:ext cx="1148261" cy="11108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F7E2FB-792A-437F-ABF5-67BA3F8CFD2A}"/>
              </a:ext>
            </a:extLst>
          </p:cNvPr>
          <p:cNvSpPr txBox="1"/>
          <p:nvPr/>
        </p:nvSpPr>
        <p:spPr>
          <a:xfrm>
            <a:off x="10075109" y="545225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얻음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699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(14/14)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D630CA-3A7F-4AA2-99C2-D428FA72D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41C21-1AA2-4DAD-9C66-668471E5A459}"/>
              </a:ext>
            </a:extLst>
          </p:cNvPr>
          <p:cNvSpPr txBox="1"/>
          <p:nvPr/>
        </p:nvSpPr>
        <p:spPr>
          <a:xfrm>
            <a:off x="1371600" y="1428750"/>
            <a:ext cx="1442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7. </a:t>
            </a:r>
            <a:r>
              <a:rPr lang="ko-KR" altLang="en-US" sz="2000" b="1" dirty="0"/>
              <a:t>표류소녀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98BFBF-A6A9-45AB-90C7-95F49C0C0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1" b="6952"/>
          <a:stretch/>
        </p:blipFill>
        <p:spPr>
          <a:xfrm>
            <a:off x="3090318" y="811483"/>
            <a:ext cx="3336324" cy="58442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0AD5D1-13B4-48A1-B411-77969F9FA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8" b="6473"/>
          <a:stretch/>
        </p:blipFill>
        <p:spPr>
          <a:xfrm>
            <a:off x="6569963" y="794919"/>
            <a:ext cx="3336324" cy="58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3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B5F62-64AF-B344-B704-89450A56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Agenda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2A31F4-D25C-7644-8498-DBA001BD8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소개</a:t>
            </a:r>
            <a:endParaRPr lang="en-US" altLang="ko-KR" dirty="0"/>
          </a:p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EC023F-00D9-4841-AB2D-F13676232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6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EBFA4-8F7C-C946-B8C2-1D679FE5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 err="1"/>
              <a:t>Applicaion</a:t>
            </a:r>
            <a:r>
              <a:rPr lang="ko-KR" altLang="en-US" dirty="0"/>
              <a:t>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167D4-7019-4033-A239-C62124E2BAA1}"/>
              </a:ext>
            </a:extLst>
          </p:cNvPr>
          <p:cNvSpPr txBox="1"/>
          <p:nvPr/>
        </p:nvSpPr>
        <p:spPr>
          <a:xfrm>
            <a:off x="1371600" y="1646767"/>
            <a:ext cx="3249608" cy="3899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집사의 길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MyOasis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/>
              <a:t>Tap Souls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/>
              <a:t>어비스리움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/>
              <a:t>세계수</a:t>
            </a:r>
            <a:r>
              <a:rPr lang="ko-KR" altLang="en-US" sz="2400" dirty="0"/>
              <a:t> 키우기</a:t>
            </a:r>
            <a:r>
              <a:rPr lang="en-US" altLang="ko-KR" sz="2400" dirty="0"/>
              <a:t>(</a:t>
            </a:r>
            <a:r>
              <a:rPr lang="ko-KR" altLang="en-US" sz="2400" dirty="0"/>
              <a:t>생략</a:t>
            </a:r>
            <a:r>
              <a:rPr lang="en-US" altLang="ko-KR" sz="2400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/>
              <a:t>루티에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클리커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표류소녀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AD5F20-81B6-4051-99B8-A52B387CD409}"/>
              </a:ext>
            </a:extLst>
          </p:cNvPr>
          <p:cNvGrpSpPr/>
          <p:nvPr/>
        </p:nvGrpSpPr>
        <p:grpSpPr>
          <a:xfrm>
            <a:off x="5198533" y="1337733"/>
            <a:ext cx="5283200" cy="3335867"/>
            <a:chOff x="5841999" y="1524232"/>
            <a:chExt cx="5283200" cy="33358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E30D813-89EA-4FE4-AEAF-6E1A10FB5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978" t="24965" r="10310" b="50857"/>
            <a:stretch/>
          </p:blipFill>
          <p:spPr>
            <a:xfrm>
              <a:off x="5841999" y="1524232"/>
              <a:ext cx="5283200" cy="333586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D56CCAB-8C24-41CD-8925-1729A0328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0" t="37902" r="72565" b="52754"/>
            <a:stretch/>
          </p:blipFill>
          <p:spPr>
            <a:xfrm>
              <a:off x="8461210" y="3132666"/>
              <a:ext cx="1319130" cy="172743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134E94D-5D58-4720-8903-CB8DDE6CCD74}"/>
              </a:ext>
            </a:extLst>
          </p:cNvPr>
          <p:cNvSpPr txBox="1"/>
          <p:nvPr/>
        </p:nvSpPr>
        <p:spPr>
          <a:xfrm>
            <a:off x="5361421" y="4673600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탭 형식의 키우기 </a:t>
            </a:r>
            <a:r>
              <a:rPr lang="en-US" altLang="ko-KR" sz="2400" b="1" dirty="0"/>
              <a:t>or RPG or </a:t>
            </a:r>
            <a:r>
              <a:rPr lang="ko-KR" altLang="en-US" sz="2400" b="1" dirty="0"/>
              <a:t>수집 게임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B85A652-06F0-4532-9363-36AA3F9E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29D4D-5063-437C-ACEC-8265E6527F34}"/>
              </a:ext>
            </a:extLst>
          </p:cNvPr>
          <p:cNvSpPr txBox="1"/>
          <p:nvPr/>
        </p:nvSpPr>
        <p:spPr>
          <a:xfrm>
            <a:off x="5962108" y="5132606"/>
            <a:ext cx="3711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클릭으로 얻는 점수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방치로 얻는 점수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물고기</a:t>
            </a:r>
            <a:r>
              <a:rPr lang="en-US" altLang="ko-KR" sz="2000" dirty="0"/>
              <a:t>, </a:t>
            </a:r>
            <a:r>
              <a:rPr lang="ko-KR" altLang="en-US" sz="2000" dirty="0"/>
              <a:t>고양이 등이 얻는 점수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퇴치로 인한 점수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426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(1/14)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BEBD6-EC5E-45A0-A07F-B4D1BAEA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87F22-59A2-4187-AF8E-FB8ED688D6F7}"/>
              </a:ext>
            </a:extLst>
          </p:cNvPr>
          <p:cNvSpPr txBox="1"/>
          <p:nvPr/>
        </p:nvSpPr>
        <p:spPr>
          <a:xfrm>
            <a:off x="1371600" y="1428750"/>
            <a:ext cx="1551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집사의 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628AF-2289-42AF-931B-9BE2DA571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" b="7655"/>
          <a:stretch/>
        </p:blipFill>
        <p:spPr>
          <a:xfrm>
            <a:off x="4241572" y="1374610"/>
            <a:ext cx="3336324" cy="58758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A05262-FF99-404B-BC87-F7365ED61E82}"/>
              </a:ext>
            </a:extLst>
          </p:cNvPr>
          <p:cNvSpPr/>
          <p:nvPr/>
        </p:nvSpPr>
        <p:spPr>
          <a:xfrm>
            <a:off x="4089401" y="1998133"/>
            <a:ext cx="3640666" cy="39793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67892-5D70-4A83-BE20-27B1AF16B2CF}"/>
              </a:ext>
            </a:extLst>
          </p:cNvPr>
          <p:cNvSpPr txBox="1"/>
          <p:nvPr/>
        </p:nvSpPr>
        <p:spPr>
          <a:xfrm>
            <a:off x="7821104" y="35534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영역 터치로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8DF862-B36B-4BB3-85A2-4D25425E1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3" t="9197" r="71145" b="88646"/>
          <a:stretch/>
        </p:blipFill>
        <p:spPr>
          <a:xfrm>
            <a:off x="9228666" y="3553423"/>
            <a:ext cx="1744134" cy="336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712C7-68A4-4181-9EC4-D699C161D184}"/>
              </a:ext>
            </a:extLst>
          </p:cNvPr>
          <p:cNvSpPr txBox="1"/>
          <p:nvPr/>
        </p:nvSpPr>
        <p:spPr>
          <a:xfrm>
            <a:off x="10919976" y="35534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F0240-B39D-4497-8483-35F1800A4DC7}"/>
              </a:ext>
            </a:extLst>
          </p:cNvPr>
          <p:cNvSpPr txBox="1"/>
          <p:nvPr/>
        </p:nvSpPr>
        <p:spPr>
          <a:xfrm>
            <a:off x="7882238" y="1778765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튜토리얼 존재</a:t>
            </a:r>
            <a:r>
              <a:rPr lang="en-US" altLang="ko-KR" dirty="0"/>
              <a:t>. </a:t>
            </a:r>
            <a:r>
              <a:rPr lang="ko-KR" altLang="en-US" dirty="0"/>
              <a:t>간단한 스토리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탭 형식의 고양이 수집 게임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5F5D2-AD19-468D-B492-50FBC8E14A9B}"/>
              </a:ext>
            </a:extLst>
          </p:cNvPr>
          <p:cNvSpPr txBox="1"/>
          <p:nvPr/>
        </p:nvSpPr>
        <p:spPr>
          <a:xfrm>
            <a:off x="7882238" y="4267200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밥그릇</a:t>
            </a:r>
            <a:r>
              <a:rPr lang="en-US" altLang="ko-KR" dirty="0"/>
              <a:t>, </a:t>
            </a:r>
            <a:r>
              <a:rPr lang="ko-KR" altLang="en-US" dirty="0"/>
              <a:t>벽지</a:t>
            </a:r>
            <a:r>
              <a:rPr lang="en-US" altLang="ko-KR" dirty="0"/>
              <a:t>, </a:t>
            </a:r>
            <a:r>
              <a:rPr lang="ko-KR" altLang="en-US" dirty="0"/>
              <a:t>장난감 등의 효과로</a:t>
            </a:r>
            <a:endParaRPr lang="en-US" altLang="ko-KR" dirty="0"/>
          </a:p>
          <a:p>
            <a:r>
              <a:rPr lang="ko-KR" altLang="en-US" dirty="0"/>
              <a:t>획득 양 증가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고양이 자체가 주는 방치형 점수 존재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81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(2/14)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BEBD6-EC5E-45A0-A07F-B4D1BAEA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87F22-59A2-4187-AF8E-FB8ED688D6F7}"/>
              </a:ext>
            </a:extLst>
          </p:cNvPr>
          <p:cNvSpPr txBox="1"/>
          <p:nvPr/>
        </p:nvSpPr>
        <p:spPr>
          <a:xfrm>
            <a:off x="1371600" y="1428750"/>
            <a:ext cx="1551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집사의 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05262-FF99-404B-BC87-F7365ED61E82}"/>
              </a:ext>
            </a:extLst>
          </p:cNvPr>
          <p:cNvSpPr/>
          <p:nvPr/>
        </p:nvSpPr>
        <p:spPr>
          <a:xfrm>
            <a:off x="13060081" y="0"/>
            <a:ext cx="3640666" cy="39793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E58D77-7CDC-43B5-9609-1E1CF0C9B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69" b="6569"/>
          <a:stretch/>
        </p:blipFill>
        <p:spPr>
          <a:xfrm>
            <a:off x="899283" y="1772940"/>
            <a:ext cx="4048433" cy="45821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CA2444-8637-4F54-B761-36C85DA61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83" b="6790"/>
          <a:stretch/>
        </p:blipFill>
        <p:spPr>
          <a:xfrm>
            <a:off x="4093178" y="3258841"/>
            <a:ext cx="4158043" cy="4600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3947FF-ABE8-439C-95FE-75AF50EBFB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83" b="6790"/>
          <a:stretch/>
        </p:blipFill>
        <p:spPr>
          <a:xfrm>
            <a:off x="7994630" y="1626561"/>
            <a:ext cx="4197063" cy="46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1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(3/14)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F69347-A9E7-4B01-BD54-7BBD9004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6FF9F-B43B-414D-99AD-05A17C7DB8B6}"/>
              </a:ext>
            </a:extLst>
          </p:cNvPr>
          <p:cNvSpPr txBox="1"/>
          <p:nvPr/>
        </p:nvSpPr>
        <p:spPr>
          <a:xfrm>
            <a:off x="1371600" y="1428750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en-US" altLang="ko-KR" sz="2000" b="1" dirty="0" err="1"/>
              <a:t>MyOasis</a:t>
            </a:r>
            <a:endParaRPr lang="en-US" altLang="ko-KR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C5DE9-07AE-428B-8B36-4AA507E1AFB6}"/>
              </a:ext>
            </a:extLst>
          </p:cNvPr>
          <p:cNvSpPr txBox="1"/>
          <p:nvPr/>
        </p:nvSpPr>
        <p:spPr>
          <a:xfrm>
            <a:off x="9253586" y="1848534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간단한 튜토리얼 존재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탭 형식의 섬 키우기 게임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B77BE1-4552-4C1E-8725-3860A20ED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" r="6944"/>
          <a:stretch/>
        </p:blipFill>
        <p:spPr>
          <a:xfrm>
            <a:off x="1612168" y="1828860"/>
            <a:ext cx="7620001" cy="43118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6353FB-B447-4CE4-A30B-20FF60E1689B}"/>
              </a:ext>
            </a:extLst>
          </p:cNvPr>
          <p:cNvSpPr/>
          <p:nvPr/>
        </p:nvSpPr>
        <p:spPr>
          <a:xfrm>
            <a:off x="1781501" y="2228970"/>
            <a:ext cx="7277831" cy="33590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DD3D2-FEA6-408B-9850-9EF8807999C4}"/>
              </a:ext>
            </a:extLst>
          </p:cNvPr>
          <p:cNvSpPr txBox="1"/>
          <p:nvPr/>
        </p:nvSpPr>
        <p:spPr>
          <a:xfrm>
            <a:off x="9228665" y="31497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영역 터치로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17814-A8A8-4C8D-B09E-99962A7593E7}"/>
              </a:ext>
            </a:extLst>
          </p:cNvPr>
          <p:cNvSpPr txBox="1"/>
          <p:nvPr/>
        </p:nvSpPr>
        <p:spPr>
          <a:xfrm>
            <a:off x="11579535" y="31497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획득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412620-C65B-4A6A-A91A-A0F258388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9" t="1936" r="49996" b="92627"/>
          <a:stretch/>
        </p:blipFill>
        <p:spPr>
          <a:xfrm>
            <a:off x="10696978" y="3088901"/>
            <a:ext cx="966090" cy="491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31D936-95F6-4696-9A7D-5BDD84B1A46D}"/>
              </a:ext>
            </a:extLst>
          </p:cNvPr>
          <p:cNvSpPr txBox="1"/>
          <p:nvPr/>
        </p:nvSpPr>
        <p:spPr>
          <a:xfrm>
            <a:off x="9401502" y="4167955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방치로 얻는 점수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퀘스트로 얻는 점수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등 존재</a:t>
            </a:r>
          </a:p>
        </p:txBody>
      </p:sp>
    </p:spTree>
    <p:extLst>
      <p:ext uri="{BB962C8B-B14F-4D97-AF65-F5344CB8AC3E}">
        <p14:creationId xmlns:p14="http://schemas.microsoft.com/office/powerpoint/2010/main" val="2725055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(4/14)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6FF9F-B43B-414D-99AD-05A17C7DB8B6}"/>
              </a:ext>
            </a:extLst>
          </p:cNvPr>
          <p:cNvSpPr txBox="1"/>
          <p:nvPr/>
        </p:nvSpPr>
        <p:spPr>
          <a:xfrm>
            <a:off x="1371600" y="1428750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en-US" altLang="ko-KR" sz="2000" b="1" dirty="0" err="1"/>
              <a:t>MyOasis</a:t>
            </a:r>
            <a:endParaRPr lang="en-US" altLang="ko-KR" sz="20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6EBA2E-B1FC-4F92-906E-472E2EC2E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7015"/>
          <a:stretch/>
        </p:blipFill>
        <p:spPr>
          <a:xfrm>
            <a:off x="2640398" y="1828860"/>
            <a:ext cx="8332402" cy="47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1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(5/14)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6FF9F-B43B-414D-99AD-05A17C7DB8B6}"/>
              </a:ext>
            </a:extLst>
          </p:cNvPr>
          <p:cNvSpPr txBox="1"/>
          <p:nvPr/>
        </p:nvSpPr>
        <p:spPr>
          <a:xfrm>
            <a:off x="1371600" y="1428750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en-US" altLang="ko-KR" sz="2000" b="1" dirty="0" err="1"/>
              <a:t>MyOasis</a:t>
            </a:r>
            <a:endParaRPr lang="en-US" altLang="ko-KR" sz="200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EA217D-9721-4749-8955-80CB7B63E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7" r="6878"/>
          <a:stretch/>
        </p:blipFill>
        <p:spPr>
          <a:xfrm>
            <a:off x="2433780" y="1828860"/>
            <a:ext cx="8159525" cy="46396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955DC7-EF99-41FC-8E05-A953C3D8E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5" r="59175"/>
          <a:stretch/>
        </p:blipFill>
        <p:spPr>
          <a:xfrm>
            <a:off x="1371600" y="537290"/>
            <a:ext cx="4165600" cy="59312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D2A1B1-1FCA-4CA4-B45E-BF483D5137C8}"/>
              </a:ext>
            </a:extLst>
          </p:cNvPr>
          <p:cNvSpPr/>
          <p:nvPr/>
        </p:nvSpPr>
        <p:spPr>
          <a:xfrm>
            <a:off x="5537200" y="4792132"/>
            <a:ext cx="5056105" cy="110066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F9A96-FB08-4C31-8DF9-7D386E19BC87}"/>
              </a:ext>
            </a:extLst>
          </p:cNvPr>
          <p:cNvSpPr/>
          <p:nvPr/>
        </p:nvSpPr>
        <p:spPr>
          <a:xfrm>
            <a:off x="1253067" y="1909233"/>
            <a:ext cx="4284133" cy="34078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57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94F05-58D0-8344-B3DC-3557026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 </a:t>
            </a:r>
            <a:r>
              <a:rPr lang="en-US" altLang="ko-KR" dirty="0"/>
              <a:t>Application</a:t>
            </a:r>
            <a:r>
              <a:rPr lang="ko-KR" altLang="en-US" dirty="0"/>
              <a:t> 조사 및 분석</a:t>
            </a:r>
            <a:r>
              <a:rPr lang="en-US" altLang="ko-KR" dirty="0"/>
              <a:t>(6/14)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6FF9F-B43B-414D-99AD-05A17C7DB8B6}"/>
              </a:ext>
            </a:extLst>
          </p:cNvPr>
          <p:cNvSpPr txBox="1"/>
          <p:nvPr/>
        </p:nvSpPr>
        <p:spPr>
          <a:xfrm>
            <a:off x="1371600" y="1428750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en-US" altLang="ko-KR" sz="2000" b="1" dirty="0" err="1"/>
              <a:t>MyOasis</a:t>
            </a:r>
            <a:endParaRPr lang="en-US" altLang="ko-KR" sz="20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E711B10-059E-408A-8C4D-19C26A074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" r="59653"/>
          <a:stretch/>
        </p:blipFill>
        <p:spPr>
          <a:xfrm>
            <a:off x="1406283" y="1938165"/>
            <a:ext cx="3351887" cy="49124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162F35-3597-4BBB-AF75-63814FF33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0" r="58907"/>
          <a:stretch/>
        </p:blipFill>
        <p:spPr>
          <a:xfrm>
            <a:off x="4792853" y="1938164"/>
            <a:ext cx="3430598" cy="49198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4BA4A2-95D9-40D2-82A9-0A60BA98B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2" r="59320"/>
          <a:stretch/>
        </p:blipFill>
        <p:spPr>
          <a:xfrm>
            <a:off x="8298132" y="1938165"/>
            <a:ext cx="3216536" cy="48995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D2A1B1-1FCA-4CA4-B45E-BF483D5137C8}"/>
              </a:ext>
            </a:extLst>
          </p:cNvPr>
          <p:cNvSpPr/>
          <p:nvPr/>
        </p:nvSpPr>
        <p:spPr>
          <a:xfrm>
            <a:off x="2929467" y="7349065"/>
            <a:ext cx="5056105" cy="110066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66394"/>
      </p:ext>
    </p:extLst>
  </p:cSld>
  <p:clrMapOvr>
    <a:masterClrMapping/>
  </p:clrMapOvr>
</p:sld>
</file>

<file path=ppt/theme/theme1.xml><?xml version="1.0" encoding="utf-8"?>
<a:theme xmlns:a="http://schemas.openxmlformats.org/drawingml/2006/main" name="TF10001025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5" id="{F9915BBD-9749-466F-995C-8C8D6A938EC0}" vid="{CF1D1A65-FC75-42D2-B7EF-D2991382DC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387</Words>
  <Application>Microsoft Office PowerPoint</Application>
  <PresentationFormat>와이드스크린</PresentationFormat>
  <Paragraphs>100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돋움</vt:lpstr>
      <vt:lpstr>맑은 고딕</vt:lpstr>
      <vt:lpstr>Franklin Gothic Book</vt:lpstr>
      <vt:lpstr>TF10001025</vt:lpstr>
      <vt:lpstr>유사 application 조사</vt:lpstr>
      <vt:lpstr>Agenda</vt:lpstr>
      <vt:lpstr>유사 Applicaion 소개</vt:lpstr>
      <vt:lpstr>유사 Application 조사 및 분석(1/14)</vt:lpstr>
      <vt:lpstr>유사 Application 조사 및 분석(2/14)</vt:lpstr>
      <vt:lpstr>유사 Application 조사 및 분석(3/14)</vt:lpstr>
      <vt:lpstr>유사 Application 조사 및 분석(4/14)</vt:lpstr>
      <vt:lpstr>유사 Application 조사 및 분석(5/14)</vt:lpstr>
      <vt:lpstr>유사 Application 조사 및 분석(6/14)</vt:lpstr>
      <vt:lpstr>유사 Application 조사 및 분석(7/14)</vt:lpstr>
      <vt:lpstr>유사 Application 조사 및 분석(8/14)</vt:lpstr>
      <vt:lpstr>유사 Application 조사 및 분석(9/14)</vt:lpstr>
      <vt:lpstr>유사 Application 조사 및 분석(10/14)</vt:lpstr>
      <vt:lpstr>유사 Application 조사 및 분석(11/14)</vt:lpstr>
      <vt:lpstr>유사 Application 조사 및 분석(12/14)</vt:lpstr>
      <vt:lpstr>유사 Application 조사 및 분석(13/14)</vt:lpstr>
      <vt:lpstr>유사 Application 조사 및 분석(14/14)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유사 application 조사 및 기획 아이디어</dc:title>
  <cp:lastModifiedBy>su jeong Jo</cp:lastModifiedBy>
  <cp:revision>29</cp:revision>
  <dcterms:modified xsi:type="dcterms:W3CDTF">2017-08-29T10:55:26Z</dcterms:modified>
</cp:coreProperties>
</file>